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426" r:id="rId2"/>
    <p:sldId id="2654" r:id="rId3"/>
    <p:sldId id="266" r:id="rId4"/>
    <p:sldId id="272" r:id="rId5"/>
    <p:sldId id="269" r:id="rId6"/>
    <p:sldId id="273" r:id="rId7"/>
    <p:sldId id="274" r:id="rId8"/>
    <p:sldId id="275" r:id="rId9"/>
    <p:sldId id="276" r:id="rId10"/>
    <p:sldId id="2917" r:id="rId11"/>
    <p:sldId id="2919" r:id="rId12"/>
    <p:sldId id="267" r:id="rId13"/>
    <p:sldId id="268" r:id="rId14"/>
    <p:sldId id="2920" r:id="rId15"/>
    <p:sldId id="271" r:id="rId16"/>
    <p:sldId id="270" r:id="rId17"/>
    <p:sldId id="2921" r:id="rId18"/>
    <p:sldId id="2922" r:id="rId19"/>
    <p:sldId id="2918" r:id="rId20"/>
    <p:sldId id="2908"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36" autoAdjust="0"/>
    <p:restoredTop sz="86519" autoAdjust="0"/>
  </p:normalViewPr>
  <p:slideViewPr>
    <p:cSldViewPr>
      <p:cViewPr varScale="1">
        <p:scale>
          <a:sx n="152" d="100"/>
          <a:sy n="152" d="100"/>
        </p:scale>
        <p:origin x="2176" y="472"/>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2C340-FEA6-6914-18BF-5302AD8A4B50}"/>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050F185-06DE-9214-2162-D43FBF473FC5}"/>
              </a:ext>
            </a:extLst>
          </p:cNvPr>
          <p:cNvSpPr>
            <a:spLocks noGrp="1" noChangeArrowheads="1"/>
          </p:cNvSpPr>
          <p:nvPr>
            <p:ph type="sldNum" sz="quarter" idx="5"/>
          </p:nvPr>
        </p:nvSpPr>
        <p:spPr/>
        <p:txBody>
          <a:bodyPr/>
          <a:lstStyle/>
          <a:p>
            <a:pPr>
              <a:defRPr/>
            </a:pPr>
            <a:fld id="{4BBECCC8-6590-7544-82CE-09B32D6335C1}" type="slidenum">
              <a:rPr lang="en-US"/>
              <a:pPr>
                <a:defRPr/>
              </a:pPr>
              <a:t>10</a:t>
            </a:fld>
            <a:endParaRPr lang="en-US"/>
          </a:p>
        </p:txBody>
      </p:sp>
      <p:sp>
        <p:nvSpPr>
          <p:cNvPr id="4593666" name="Rectangle 2">
            <a:extLst>
              <a:ext uri="{FF2B5EF4-FFF2-40B4-BE49-F238E27FC236}">
                <a16:creationId xmlns:a16="http://schemas.microsoft.com/office/drawing/2014/main" id="{68191400-38EF-44AD-F1A0-9A0E35044E81}"/>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5C3DC8D2-6A98-6381-A1FA-DF2FA0D3070F}"/>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554255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5A8DE7-3E37-3CB5-0A3F-EFAD197AC94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CDA8853-470E-C0C4-F827-F3D6C9F7C3BC}"/>
              </a:ext>
            </a:extLst>
          </p:cNvPr>
          <p:cNvSpPr>
            <a:spLocks noGrp="1" noChangeArrowheads="1"/>
          </p:cNvSpPr>
          <p:nvPr>
            <p:ph type="sldNum" sz="quarter" idx="5"/>
          </p:nvPr>
        </p:nvSpPr>
        <p:spPr/>
        <p:txBody>
          <a:bodyPr/>
          <a:lstStyle/>
          <a:p>
            <a:pPr>
              <a:defRPr/>
            </a:pPr>
            <a:fld id="{4BBECCC8-6590-7544-82CE-09B32D6335C1}" type="slidenum">
              <a:rPr lang="en-US"/>
              <a:pPr>
                <a:defRPr/>
              </a:pPr>
              <a:t>19</a:t>
            </a:fld>
            <a:endParaRPr lang="en-US"/>
          </a:p>
        </p:txBody>
      </p:sp>
      <p:sp>
        <p:nvSpPr>
          <p:cNvPr id="4593666" name="Rectangle 2">
            <a:extLst>
              <a:ext uri="{FF2B5EF4-FFF2-40B4-BE49-F238E27FC236}">
                <a16:creationId xmlns:a16="http://schemas.microsoft.com/office/drawing/2014/main" id="{CCD3C413-1C88-85EB-E9D9-0D56365FDBF6}"/>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14B20288-9ED9-D92F-97BD-E3D64F64979D}"/>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453876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20</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91F10-3AC8-50DD-D233-2F901232671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E56DB37D-DF33-3A59-5659-4E3120D00C13}"/>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7BCD8966-4D34-EBC2-C5EF-1891BCAE30CF}"/>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770798127"/>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085916C5-2742-D4B5-2092-12017FFC512A}"/>
              </a:ext>
            </a:extLst>
          </p:cNvPr>
          <p:cNvSpPr>
            <a:spLocks noGrp="1" noChangeArrowheads="1"/>
          </p:cNvSpPr>
          <p:nvPr>
            <p:ph type="ctrTitle"/>
          </p:nvPr>
        </p:nvSpPr>
        <p:spPr>
          <a:xfrm>
            <a:off x="685800" y="2133600"/>
            <a:ext cx="7772400" cy="1143000"/>
          </a:xfrm>
        </p:spPr>
        <p:txBody>
          <a:bodyPr/>
          <a:lstStyle/>
          <a:p>
            <a:r>
              <a:rPr lang="en-US" altLang="en-US" sz="6000" b="1"/>
              <a:t>Christ Our Hope in Life and Death</a:t>
            </a:r>
            <a:endParaRPr lang="en-US" altLang="en-US" sz="6000" b="1">
              <a:solidFill>
                <a:schemeClr val="tx1"/>
              </a:solidFill>
            </a:endParaRPr>
          </a:p>
        </p:txBody>
      </p:sp>
      <p:sp>
        <p:nvSpPr>
          <p:cNvPr id="14338" name="Rectangle 3">
            <a:extLst>
              <a:ext uri="{FF2B5EF4-FFF2-40B4-BE49-F238E27FC236}">
                <a16:creationId xmlns:a16="http://schemas.microsoft.com/office/drawing/2014/main" id="{0DD0D421-BE7E-4869-46C7-99E343924E92}"/>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7CAF946E-4CCA-D1F1-E747-3CFD758B82EB}"/>
              </a:ext>
            </a:extLst>
          </p:cNvPr>
          <p:cNvSpPr>
            <a:spLocks noGrp="1" noChangeArrowheads="1"/>
          </p:cNvSpPr>
          <p:nvPr>
            <p:ph type="ctrTitle"/>
          </p:nvPr>
        </p:nvSpPr>
        <p:spPr>
          <a:xfrm>
            <a:off x="228600" y="2667000"/>
            <a:ext cx="8686800" cy="1143000"/>
          </a:xfrm>
        </p:spPr>
        <p:txBody>
          <a:bodyPr/>
          <a:lstStyle/>
          <a:p>
            <a:r>
              <a:rPr lang="en-US" altLang="en-US" sz="3600"/>
              <a:t>What is our hope in life and death?</a:t>
            </a:r>
            <a:br>
              <a:rPr lang="en-US" altLang="en-US" sz="3600"/>
            </a:br>
            <a:r>
              <a:rPr lang="en-US" altLang="en-US" sz="3600"/>
              <a:t>Christ alone, Christ alone</a:t>
            </a:r>
            <a:br>
              <a:rPr lang="en-US" altLang="en-US" sz="3600"/>
            </a:br>
            <a:r>
              <a:rPr lang="en-US" altLang="en-US" sz="3600"/>
              <a:t>What is our only confidence?</a:t>
            </a:r>
            <a:br>
              <a:rPr lang="en-US" altLang="en-US" sz="3600"/>
            </a:br>
            <a:r>
              <a:rPr lang="en-US" altLang="en-US" sz="3600"/>
              <a:t>That our souls to him belong</a:t>
            </a:r>
            <a:br>
              <a:rPr lang="en-US" altLang="en-US" sz="3600"/>
            </a:br>
            <a:br>
              <a:rPr lang="en-US" altLang="en-US" sz="3600"/>
            </a:br>
            <a:r>
              <a:rPr lang="en-US" altLang="en-US" sz="3600"/>
              <a:t>Who holds our days within his hand?</a:t>
            </a:r>
            <a:br>
              <a:rPr lang="en-US" altLang="en-US" sz="3600"/>
            </a:br>
            <a:r>
              <a:rPr lang="en-US" altLang="en-US" sz="3600"/>
              <a:t>What comes, apart from his command?</a:t>
            </a:r>
            <a:br>
              <a:rPr lang="en-US" altLang="en-US" sz="3600"/>
            </a:br>
            <a:r>
              <a:rPr lang="en-US" altLang="en-US" sz="3600"/>
              <a:t>And what will keep us to the end?</a:t>
            </a:r>
            <a:br>
              <a:rPr lang="en-US" altLang="en-US" sz="3600"/>
            </a:br>
            <a:r>
              <a:rPr lang="en-US" altLang="en-US" sz="3600"/>
              <a:t>The love of Christ, in which we stand</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DB3E0E9C-D507-F2B3-AD8C-56226D0EC089}"/>
              </a:ext>
            </a:extLst>
          </p:cNvPr>
          <p:cNvSpPr>
            <a:spLocks noGrp="1" noChangeArrowheads="1"/>
          </p:cNvSpPr>
          <p:nvPr>
            <p:ph type="title"/>
          </p:nvPr>
        </p:nvSpPr>
        <p:spPr>
          <a:xfrm>
            <a:off x="304800" y="2743200"/>
            <a:ext cx="8382000" cy="1143000"/>
          </a:xfrm>
        </p:spPr>
        <p:txBody>
          <a:bodyPr/>
          <a:lstStyle/>
          <a:p>
            <a:r>
              <a:rPr lang="en-US" altLang="en-US" sz="3600"/>
              <a:t>O sing hallelujah!</a:t>
            </a:r>
            <a:br>
              <a:rPr lang="en-US" altLang="en-US" sz="3600"/>
            </a:br>
            <a:r>
              <a:rPr lang="en-US" altLang="en-US" sz="3600"/>
              <a:t>Our hope springs eternal</a:t>
            </a:r>
            <a:br>
              <a:rPr lang="en-US" altLang="en-US" sz="3600"/>
            </a:br>
            <a:r>
              <a:rPr lang="en-US" altLang="en-US" sz="3600"/>
              <a:t>O sing hallelujah!</a:t>
            </a:r>
            <a:br>
              <a:rPr lang="en-US" altLang="en-US" sz="3600"/>
            </a:br>
            <a:r>
              <a:rPr lang="en-US" altLang="en-US" sz="3600"/>
              <a:t>Now and ever we confess</a:t>
            </a:r>
            <a:br>
              <a:rPr lang="en-US" altLang="en-US" sz="3600"/>
            </a:br>
            <a:r>
              <a:rPr lang="en-US" altLang="en-US" sz="3600"/>
              <a:t>Christ our hope in life and death</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EE7E37AF-C520-2493-ED3A-6FF18F6299F1}"/>
              </a:ext>
            </a:extLst>
          </p:cNvPr>
          <p:cNvSpPr>
            <a:spLocks noGrp="1" noChangeArrowheads="1"/>
          </p:cNvSpPr>
          <p:nvPr>
            <p:ph type="title"/>
          </p:nvPr>
        </p:nvSpPr>
        <p:spPr>
          <a:xfrm>
            <a:off x="685800" y="2590800"/>
            <a:ext cx="7772400" cy="1143000"/>
          </a:xfrm>
        </p:spPr>
        <p:txBody>
          <a:bodyPr/>
          <a:lstStyle/>
          <a:p>
            <a:r>
              <a:rPr lang="en-US" altLang="en-US" sz="3600"/>
              <a:t>What truth can calm the troubled soul?</a:t>
            </a:r>
            <a:br>
              <a:rPr lang="en-US" altLang="en-US" sz="3600"/>
            </a:br>
            <a:r>
              <a:rPr lang="en-US" altLang="en-US" sz="3600"/>
              <a:t>God is good, God is good</a:t>
            </a:r>
            <a:br>
              <a:rPr lang="en-US" altLang="en-US" sz="3600"/>
            </a:br>
            <a:r>
              <a:rPr lang="en-US" altLang="en-US" sz="3600"/>
              <a:t>Where is his grace and goodness known?</a:t>
            </a:r>
            <a:br>
              <a:rPr lang="en-US" altLang="en-US" sz="3600"/>
            </a:br>
            <a:r>
              <a:rPr lang="en-US" altLang="en-US" sz="3600"/>
              <a:t>In our great Redeemer's blood</a:t>
            </a:r>
            <a:br>
              <a:rPr lang="en-US" altLang="en-US" sz="3600"/>
            </a:br>
            <a:br>
              <a:rPr lang="en-US" altLang="en-US" sz="3600"/>
            </a:br>
            <a:r>
              <a:rPr lang="en-US" altLang="en-US" sz="3600"/>
              <a:t>Who holds our faith when fears arise?</a:t>
            </a:r>
            <a:br>
              <a:rPr lang="en-US" altLang="en-US" sz="3600"/>
            </a:br>
            <a:r>
              <a:rPr lang="en-US" altLang="en-US" sz="3600"/>
              <a:t>Who stands above the stormy trial?</a:t>
            </a:r>
            <a:br>
              <a:rPr lang="en-US" altLang="en-US" sz="3600"/>
            </a:br>
            <a:r>
              <a:rPr lang="en-US" altLang="en-US" sz="3600"/>
              <a:t>Who sends the waves that bring us nigh?</a:t>
            </a:r>
            <a:br>
              <a:rPr lang="en-US" altLang="en-US" sz="3600"/>
            </a:br>
            <a:r>
              <a:rPr lang="en-US" altLang="en-US" sz="3600"/>
              <a:t>Unto the shore, the rock of Christ</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5012FBB6-0701-11C7-51C6-8FA80F6338F5}"/>
              </a:ext>
            </a:extLst>
          </p:cNvPr>
          <p:cNvSpPr>
            <a:spLocks noGrp="1" noChangeArrowheads="1"/>
          </p:cNvSpPr>
          <p:nvPr>
            <p:ph type="title"/>
          </p:nvPr>
        </p:nvSpPr>
        <p:spPr>
          <a:xfrm>
            <a:off x="304800" y="2743200"/>
            <a:ext cx="8382000" cy="1143000"/>
          </a:xfrm>
        </p:spPr>
        <p:txBody>
          <a:bodyPr/>
          <a:lstStyle/>
          <a:p>
            <a:r>
              <a:rPr lang="en-US" altLang="en-US" sz="3600"/>
              <a:t>O sing hallelujah!</a:t>
            </a:r>
            <a:br>
              <a:rPr lang="en-US" altLang="en-US" sz="3600"/>
            </a:br>
            <a:r>
              <a:rPr lang="en-US" altLang="en-US" sz="3600"/>
              <a:t>Our hope springs eternal</a:t>
            </a:r>
            <a:br>
              <a:rPr lang="en-US" altLang="en-US" sz="3600"/>
            </a:br>
            <a:r>
              <a:rPr lang="en-US" altLang="en-US" sz="3600"/>
              <a:t>O sing hallelujah!</a:t>
            </a:r>
            <a:br>
              <a:rPr lang="en-US" altLang="en-US" sz="3600"/>
            </a:br>
            <a:r>
              <a:rPr lang="en-US" altLang="en-US" sz="3600"/>
              <a:t>Now and ever we confess</a:t>
            </a:r>
            <a:br>
              <a:rPr lang="en-US" altLang="en-US" sz="3600"/>
            </a:br>
            <a:r>
              <a:rPr lang="en-US" altLang="en-US" sz="3600"/>
              <a:t>Christ our hope in life and death</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598A90BF-F280-71C9-E570-7F1E80567048}"/>
              </a:ext>
            </a:extLst>
          </p:cNvPr>
          <p:cNvSpPr>
            <a:spLocks noGrp="1" noChangeArrowheads="1"/>
          </p:cNvSpPr>
          <p:nvPr>
            <p:ph type="title"/>
          </p:nvPr>
        </p:nvSpPr>
        <p:spPr>
          <a:xfrm>
            <a:off x="304800" y="2514600"/>
            <a:ext cx="8458200" cy="1143000"/>
          </a:xfrm>
        </p:spPr>
        <p:txBody>
          <a:bodyPr/>
          <a:lstStyle/>
          <a:p>
            <a:r>
              <a:rPr lang="en-US" altLang="en-US" sz="3600"/>
              <a:t>Unto the grave, what shall we sing?</a:t>
            </a:r>
            <a:br>
              <a:rPr lang="en-US" altLang="en-US" sz="3600"/>
            </a:br>
            <a:r>
              <a:rPr lang="en-US" altLang="en-US" sz="3600"/>
              <a:t>"Christ, he lives! Christ, he lives!"</a:t>
            </a:r>
            <a:br>
              <a:rPr lang="en-US" altLang="en-US" sz="3600"/>
            </a:br>
            <a:r>
              <a:rPr lang="en-US" altLang="en-US" sz="3600"/>
              <a:t>And what reward will heaven bring?</a:t>
            </a:r>
            <a:br>
              <a:rPr lang="en-US" altLang="en-US" sz="3600"/>
            </a:br>
            <a:r>
              <a:rPr lang="en-US" altLang="en-US" sz="3600"/>
              <a:t>Everlasting life with him</a:t>
            </a:r>
            <a:br>
              <a:rPr lang="en-US" altLang="en-US" sz="3600"/>
            </a:br>
            <a:br>
              <a:rPr lang="en-US" altLang="en-US" sz="3600"/>
            </a:br>
            <a:r>
              <a:rPr lang="en-US" altLang="en-US" sz="3600"/>
              <a:t>There we will rise to meet the Lord</a:t>
            </a:r>
            <a:br>
              <a:rPr lang="en-US" altLang="en-US" sz="3600"/>
            </a:br>
            <a:r>
              <a:rPr lang="en-US" altLang="en-US" sz="3600"/>
              <a:t>Then sin and death will be destroyed</a:t>
            </a:r>
            <a:br>
              <a:rPr lang="en-US" altLang="en-US" sz="3600"/>
            </a:br>
            <a:r>
              <a:rPr lang="en-US" altLang="en-US" sz="3600"/>
              <a:t>And we will feast in endless joy</a:t>
            </a:r>
            <a:br>
              <a:rPr lang="en-US" altLang="en-US" sz="3600"/>
            </a:br>
            <a:r>
              <a:rPr lang="en-US" altLang="en-US" sz="3600"/>
              <a:t>When Christ is ours forevermore</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4911D869-122C-0264-E2B1-B23CE942D060}"/>
              </a:ext>
            </a:extLst>
          </p:cNvPr>
          <p:cNvSpPr>
            <a:spLocks noGrp="1" noChangeArrowheads="1"/>
          </p:cNvSpPr>
          <p:nvPr>
            <p:ph type="title"/>
          </p:nvPr>
        </p:nvSpPr>
        <p:spPr>
          <a:xfrm>
            <a:off x="304800" y="2743200"/>
            <a:ext cx="8382000" cy="1143000"/>
          </a:xfrm>
        </p:spPr>
        <p:txBody>
          <a:bodyPr/>
          <a:lstStyle/>
          <a:p>
            <a:r>
              <a:rPr lang="en-US" altLang="en-US" sz="3600"/>
              <a:t>O sing hallelujah!</a:t>
            </a:r>
            <a:br>
              <a:rPr lang="en-US" altLang="en-US" sz="3600"/>
            </a:br>
            <a:r>
              <a:rPr lang="en-US" altLang="en-US" sz="3600"/>
              <a:t>Our hope springs eternal</a:t>
            </a:r>
            <a:br>
              <a:rPr lang="en-US" altLang="en-US" sz="3600"/>
            </a:br>
            <a:r>
              <a:rPr lang="en-US" altLang="en-US" sz="3600"/>
              <a:t>O sing hallelujah!</a:t>
            </a:r>
            <a:br>
              <a:rPr lang="en-US" altLang="en-US" sz="3600"/>
            </a:br>
            <a:r>
              <a:rPr lang="en-US" altLang="en-US" sz="3600"/>
              <a:t>Now and ever we confess</a:t>
            </a:r>
            <a:br>
              <a:rPr lang="en-US" altLang="en-US" sz="3600"/>
            </a:br>
            <a:r>
              <a:rPr lang="en-US" altLang="en-US" sz="3600"/>
              <a:t>Christ our hope in life and death</a:t>
            </a:r>
            <a:br>
              <a:rPr lang="en-US" altLang="en-US" sz="3600"/>
            </a:br>
            <a:r>
              <a:rPr lang="en-US" altLang="en-US" sz="3600"/>
              <a:t>Oh sing!</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9016CEAE-BA63-16CA-107E-7964B10F017E}"/>
              </a:ext>
            </a:extLst>
          </p:cNvPr>
          <p:cNvSpPr>
            <a:spLocks noGrp="1" noChangeArrowheads="1"/>
          </p:cNvSpPr>
          <p:nvPr>
            <p:ph type="title"/>
          </p:nvPr>
        </p:nvSpPr>
        <p:spPr>
          <a:xfrm>
            <a:off x="304800" y="2743200"/>
            <a:ext cx="8382000" cy="1143000"/>
          </a:xfrm>
        </p:spPr>
        <p:txBody>
          <a:bodyPr/>
          <a:lstStyle/>
          <a:p>
            <a:r>
              <a:rPr lang="en-US" altLang="en-US" sz="3600"/>
              <a:t>O sing hallelujah!</a:t>
            </a:r>
            <a:br>
              <a:rPr lang="en-US" altLang="en-US" sz="3600"/>
            </a:br>
            <a:r>
              <a:rPr lang="en-US" altLang="en-US" sz="3600"/>
              <a:t>Our hope springs eternal</a:t>
            </a:r>
            <a:br>
              <a:rPr lang="en-US" altLang="en-US" sz="3600"/>
            </a:br>
            <a:r>
              <a:rPr lang="en-US" altLang="en-US" sz="3600"/>
              <a:t>O sing hallelujah!</a:t>
            </a:r>
            <a:br>
              <a:rPr lang="en-US" altLang="en-US" sz="3600"/>
            </a:br>
            <a:r>
              <a:rPr lang="en-US" altLang="en-US" sz="3600"/>
              <a:t>Now and ever we confess</a:t>
            </a:r>
            <a:br>
              <a:rPr lang="en-US" altLang="en-US" sz="3600"/>
            </a:br>
            <a:r>
              <a:rPr lang="en-US" altLang="en-US" sz="3600"/>
              <a:t>Christ our hope in life and death</a:t>
            </a:r>
            <a:br>
              <a:rPr lang="en-US" altLang="en-US" sz="3600"/>
            </a:br>
            <a:br>
              <a:rPr lang="en-US" altLang="en-US" sz="3600"/>
            </a:br>
            <a:r>
              <a:rPr lang="en-US" altLang="en-US" sz="3600"/>
              <a:t>Oh, now and ever we confess</a:t>
            </a:r>
            <a:br>
              <a:rPr lang="en-US" altLang="en-US" sz="3600"/>
            </a:br>
            <a:r>
              <a:rPr lang="en-US" altLang="en-US" sz="3600"/>
              <a:t>Christ our hope in life and death</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ACE79A-C8B4-8098-5AAC-FB6E6D94209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DB209155-801D-C476-BE43-EAB1CEEB38B4}"/>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F8E3EF3-4266-1488-9E51-CA604E29B2B9}"/>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83924609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DC2642E5-5988-DAC5-9F09-DD0F5A599DE7}"/>
              </a:ext>
            </a:extLst>
          </p:cNvPr>
          <p:cNvSpPr>
            <a:spLocks noGrp="1" noChangeArrowheads="1"/>
          </p:cNvSpPr>
          <p:nvPr>
            <p:ph type="ctrTitle"/>
          </p:nvPr>
        </p:nvSpPr>
        <p:spPr>
          <a:xfrm>
            <a:off x="685800" y="2286000"/>
            <a:ext cx="7772400" cy="1143000"/>
          </a:xfrm>
        </p:spPr>
        <p:txBody>
          <a:bodyPr anchor="ctr"/>
          <a:lstStyle/>
          <a:p>
            <a:r>
              <a:rPr lang="en-US" altLang="en-US" b="1"/>
              <a:t>Above All</a:t>
            </a:r>
            <a:endParaRPr lang="en-US" altLang="en-US" b="1">
              <a:solidFill>
                <a:schemeClr val="tx1"/>
              </a:solidFill>
            </a:endParaRPr>
          </a:p>
        </p:txBody>
      </p:sp>
      <p:sp>
        <p:nvSpPr>
          <p:cNvPr id="3075" name="Rectangle 3">
            <a:extLst>
              <a:ext uri="{FF2B5EF4-FFF2-40B4-BE49-F238E27FC236}">
                <a16:creationId xmlns:a16="http://schemas.microsoft.com/office/drawing/2014/main" id="{0E59B563-B444-17C1-6270-B95A936840EF}"/>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67FC899-1DED-2CC2-7A14-071D113F42CC}"/>
              </a:ext>
            </a:extLst>
          </p:cNvPr>
          <p:cNvSpPr>
            <a:spLocks noGrp="1" noChangeArrowheads="1"/>
          </p:cNvSpPr>
          <p:nvPr>
            <p:ph type="ctrTitle"/>
          </p:nvPr>
        </p:nvSpPr>
        <p:spPr>
          <a:xfrm>
            <a:off x="152400" y="3048000"/>
            <a:ext cx="8915400" cy="1143000"/>
          </a:xfrm>
        </p:spPr>
        <p:txBody>
          <a:bodyPr anchor="ctr"/>
          <a:lstStyle/>
          <a:p>
            <a:r>
              <a:rPr lang="en-US" altLang="en-US" sz="3200">
                <a:ea typeface="Times" charset="0"/>
                <a:cs typeface="Times" charset="0"/>
              </a:rPr>
              <a:t>Above all powers, above all kings</a:t>
            </a:r>
            <a:br>
              <a:rPr lang="en-US" altLang="en-US" sz="3200">
                <a:ea typeface="Times" charset="0"/>
                <a:cs typeface="Times" charset="0"/>
              </a:rPr>
            </a:br>
            <a:r>
              <a:rPr lang="en-US" altLang="en-US" sz="3200">
                <a:ea typeface="Times" charset="0"/>
                <a:cs typeface="Times" charset="0"/>
              </a:rPr>
              <a:t>Above all nature and all created things</a:t>
            </a:r>
            <a:br>
              <a:rPr lang="en-US" altLang="en-US" sz="3200">
                <a:ea typeface="Times" charset="0"/>
                <a:cs typeface="Times" charset="0"/>
              </a:rPr>
            </a:br>
            <a:r>
              <a:rPr lang="en-US" altLang="en-US" sz="3200">
                <a:ea typeface="Times" charset="0"/>
                <a:cs typeface="Times" charset="0"/>
              </a:rPr>
              <a:t>Above all wisdom and all the ways of man</a:t>
            </a:r>
            <a:br>
              <a:rPr lang="en-US" altLang="en-US" sz="3200">
                <a:ea typeface="Times" charset="0"/>
                <a:cs typeface="Times" charset="0"/>
              </a:rPr>
            </a:br>
            <a:r>
              <a:rPr lang="en-US" altLang="en-US" sz="3200">
                <a:ea typeface="Times" charset="0"/>
                <a:cs typeface="Times" charset="0"/>
              </a:rPr>
              <a:t>You were here before the world began</a:t>
            </a:r>
            <a:br>
              <a:rPr lang="en-US" altLang="en-US" sz="3200">
                <a:ea typeface="Times" charset="0"/>
                <a:cs typeface="Times" charset="0"/>
              </a:rPr>
            </a:br>
            <a:br>
              <a:rPr lang="en-US" altLang="en-US" sz="3200">
                <a:ea typeface="Times" charset="0"/>
                <a:cs typeface="Times" charset="0"/>
              </a:rPr>
            </a:br>
            <a:r>
              <a:rPr lang="en-US" altLang="en-US" sz="3200">
                <a:ea typeface="Times" charset="0"/>
                <a:cs typeface="Times" charset="0"/>
              </a:rPr>
              <a:t>Above all kingdoms, above all thrones</a:t>
            </a:r>
            <a:br>
              <a:rPr lang="en-US" altLang="en-US" sz="3200">
                <a:ea typeface="Times" charset="0"/>
                <a:cs typeface="Times" charset="0"/>
              </a:rPr>
            </a:br>
            <a:r>
              <a:rPr lang="en-US" altLang="en-US" sz="3200">
                <a:ea typeface="Times" charset="0"/>
                <a:cs typeface="Times" charset="0"/>
              </a:rPr>
              <a:t>Above all wonders the world has ever known</a:t>
            </a:r>
            <a:br>
              <a:rPr lang="en-US" altLang="en-US" sz="3200">
                <a:ea typeface="Times" charset="0"/>
                <a:cs typeface="Times" charset="0"/>
              </a:rPr>
            </a:br>
            <a:r>
              <a:rPr lang="en-US" altLang="en-US" sz="3200">
                <a:ea typeface="Times" charset="0"/>
                <a:cs typeface="Times" charset="0"/>
              </a:rPr>
              <a:t>Above all wealth and treasures of the earth</a:t>
            </a:r>
            <a:br>
              <a:rPr lang="en-US" altLang="en-US" sz="3200">
                <a:ea typeface="Times" charset="0"/>
                <a:cs typeface="Times" charset="0"/>
              </a:rPr>
            </a:br>
            <a:r>
              <a:rPr lang="en-US" altLang="en-US" sz="3200">
                <a:ea typeface="Times" charset="0"/>
                <a:cs typeface="Times" charset="0"/>
              </a:rPr>
              <a:t>There’s no way to measure what you’re worth</a:t>
            </a:r>
            <a:br>
              <a:rPr lang="en-US" altLang="en-US" sz="3200">
                <a:ea typeface="Times" charset="0"/>
                <a:cs typeface="Times" charset="0"/>
              </a:rPr>
            </a:br>
            <a:endParaRPr lang="en-US" altLang="en-US" sz="3200">
              <a:ea typeface="Times" charset="0"/>
              <a:cs typeface="Times" charset="0"/>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F2C0AAE-BA8E-4EF3-D3DC-611431AD118A}"/>
              </a:ext>
            </a:extLst>
          </p:cNvPr>
          <p:cNvSpPr>
            <a:spLocks noGrp="1" noChangeArrowheads="1"/>
          </p:cNvSpPr>
          <p:nvPr>
            <p:ph type="title"/>
          </p:nvPr>
        </p:nvSpPr>
        <p:spPr>
          <a:xfrm>
            <a:off x="304800" y="3429000"/>
            <a:ext cx="8534400" cy="1143000"/>
          </a:xfrm>
        </p:spPr>
        <p:txBody>
          <a:bodyPr/>
          <a:lstStyle/>
          <a:p>
            <a:r>
              <a:rPr lang="en-US" altLang="en-US" sz="3200">
                <a:ea typeface="Times" charset="0"/>
                <a:cs typeface="Times" charset="0"/>
              </a:rPr>
              <a:t>Crucified, laid behind a stone</a:t>
            </a:r>
            <a:br>
              <a:rPr lang="en-US" altLang="en-US" sz="3200">
                <a:ea typeface="Times" charset="0"/>
                <a:cs typeface="Times" charset="0"/>
              </a:rPr>
            </a:br>
            <a:r>
              <a:rPr lang="en-US" altLang="en-US" sz="3200">
                <a:ea typeface="Times" charset="0"/>
                <a:cs typeface="Times" charset="0"/>
              </a:rPr>
              <a:t>You lived to die, rejected and alone</a:t>
            </a:r>
            <a:br>
              <a:rPr lang="en-US" altLang="en-US" sz="3200">
                <a:ea typeface="Times" charset="0"/>
                <a:cs typeface="Times" charset="0"/>
              </a:rPr>
            </a:br>
            <a:r>
              <a:rPr lang="en-US" altLang="en-US" sz="3200">
                <a:ea typeface="Times" charset="0"/>
                <a:cs typeface="Times" charset="0"/>
              </a:rPr>
              <a:t>Like a rose trampled on the ground</a:t>
            </a:r>
            <a:br>
              <a:rPr lang="en-US" altLang="en-US" sz="3200">
                <a:ea typeface="Times" charset="0"/>
                <a:cs typeface="Times" charset="0"/>
              </a:rPr>
            </a:br>
            <a:r>
              <a:rPr lang="en-US" altLang="en-US" sz="3200">
                <a:ea typeface="Times" charset="0"/>
                <a:cs typeface="Times" charset="0"/>
              </a:rPr>
              <a:t>You took the fall and thought of me</a:t>
            </a:r>
            <a:br>
              <a:rPr lang="en-US" altLang="en-US" sz="3200">
                <a:ea typeface="Times" charset="0"/>
                <a:cs typeface="Times" charset="0"/>
              </a:rPr>
            </a:br>
            <a:br>
              <a:rPr lang="en-US" altLang="en-US" sz="3200">
                <a:ea typeface="Times" charset="0"/>
                <a:cs typeface="Times" charset="0"/>
              </a:rPr>
            </a:br>
            <a:r>
              <a:rPr lang="en-US" altLang="en-US" sz="3200">
                <a:ea typeface="Times" charset="0"/>
                <a:cs typeface="Times" charset="0"/>
              </a:rPr>
              <a:t>Above all</a:t>
            </a:r>
            <a:br>
              <a:rPr lang="en-US" altLang="en-US" sz="3200">
                <a:ea typeface="Times" charset="0"/>
                <a:cs typeface="Times" charset="0"/>
              </a:rPr>
            </a:br>
            <a:br>
              <a:rPr lang="en-US" altLang="en-US">
                <a:ea typeface="Times" charset="0"/>
                <a:cs typeface="Times" charset="0"/>
              </a:rPr>
            </a:br>
            <a:endParaRPr lang="en-US" altLang="en-US">
              <a:ea typeface="Times" charset="0"/>
              <a:cs typeface="Times" charset="0"/>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54F72AB-1B7C-B3A3-EA8F-11A7A67F282C}"/>
              </a:ext>
            </a:extLst>
          </p:cNvPr>
          <p:cNvSpPr>
            <a:spLocks noGrp="1" noChangeArrowheads="1"/>
          </p:cNvSpPr>
          <p:nvPr>
            <p:ph type="ctrTitle"/>
          </p:nvPr>
        </p:nvSpPr>
        <p:spPr>
          <a:xfrm>
            <a:off x="152400" y="3048000"/>
            <a:ext cx="8915400" cy="1143000"/>
          </a:xfrm>
        </p:spPr>
        <p:txBody>
          <a:bodyPr anchor="ctr"/>
          <a:lstStyle/>
          <a:p>
            <a:r>
              <a:rPr lang="en-US" altLang="en-US" sz="3200">
                <a:ea typeface="Times" charset="0"/>
                <a:cs typeface="Times" charset="0"/>
              </a:rPr>
              <a:t>Above all powers, above all kings</a:t>
            </a:r>
            <a:br>
              <a:rPr lang="en-US" altLang="en-US" sz="3200">
                <a:ea typeface="Times" charset="0"/>
                <a:cs typeface="Times" charset="0"/>
              </a:rPr>
            </a:br>
            <a:r>
              <a:rPr lang="en-US" altLang="en-US" sz="3200">
                <a:ea typeface="Times" charset="0"/>
                <a:cs typeface="Times" charset="0"/>
              </a:rPr>
              <a:t>Above all nature and all created things</a:t>
            </a:r>
            <a:br>
              <a:rPr lang="en-US" altLang="en-US" sz="3200">
                <a:ea typeface="Times" charset="0"/>
                <a:cs typeface="Times" charset="0"/>
              </a:rPr>
            </a:br>
            <a:r>
              <a:rPr lang="en-US" altLang="en-US" sz="3200">
                <a:ea typeface="Times" charset="0"/>
                <a:cs typeface="Times" charset="0"/>
              </a:rPr>
              <a:t>Above all wisdom and all the ways of man</a:t>
            </a:r>
            <a:br>
              <a:rPr lang="en-US" altLang="en-US" sz="3200">
                <a:ea typeface="Times" charset="0"/>
                <a:cs typeface="Times" charset="0"/>
              </a:rPr>
            </a:br>
            <a:r>
              <a:rPr lang="en-US" altLang="en-US" sz="3200">
                <a:ea typeface="Times" charset="0"/>
                <a:cs typeface="Times" charset="0"/>
              </a:rPr>
              <a:t>You were here before the world began</a:t>
            </a:r>
            <a:br>
              <a:rPr lang="en-US" altLang="en-US" sz="3200">
                <a:ea typeface="Times" charset="0"/>
                <a:cs typeface="Times" charset="0"/>
              </a:rPr>
            </a:br>
            <a:br>
              <a:rPr lang="en-US" altLang="en-US" sz="3200">
                <a:ea typeface="Times" charset="0"/>
                <a:cs typeface="Times" charset="0"/>
              </a:rPr>
            </a:br>
            <a:r>
              <a:rPr lang="en-US" altLang="en-US" sz="3200">
                <a:ea typeface="Times" charset="0"/>
                <a:cs typeface="Times" charset="0"/>
              </a:rPr>
              <a:t>Above all kingdoms, above all thrones</a:t>
            </a:r>
            <a:br>
              <a:rPr lang="en-US" altLang="en-US" sz="3200">
                <a:ea typeface="Times" charset="0"/>
                <a:cs typeface="Times" charset="0"/>
              </a:rPr>
            </a:br>
            <a:r>
              <a:rPr lang="en-US" altLang="en-US" sz="3200">
                <a:ea typeface="Times" charset="0"/>
                <a:cs typeface="Times" charset="0"/>
              </a:rPr>
              <a:t>Above all wonders the world has ever known</a:t>
            </a:r>
            <a:br>
              <a:rPr lang="en-US" altLang="en-US" sz="3200">
                <a:ea typeface="Times" charset="0"/>
                <a:cs typeface="Times" charset="0"/>
              </a:rPr>
            </a:br>
            <a:r>
              <a:rPr lang="en-US" altLang="en-US" sz="3200">
                <a:ea typeface="Times" charset="0"/>
                <a:cs typeface="Times" charset="0"/>
              </a:rPr>
              <a:t>Above all wealth and treasures of the earth</a:t>
            </a:r>
            <a:br>
              <a:rPr lang="en-US" altLang="en-US" sz="3200">
                <a:ea typeface="Times" charset="0"/>
                <a:cs typeface="Times" charset="0"/>
              </a:rPr>
            </a:br>
            <a:r>
              <a:rPr lang="en-US" altLang="en-US" sz="3200">
                <a:ea typeface="Times" charset="0"/>
                <a:cs typeface="Times" charset="0"/>
              </a:rPr>
              <a:t>There’s no way to measure what you’re worth</a:t>
            </a:r>
            <a:br>
              <a:rPr lang="en-US" altLang="en-US" sz="3200">
                <a:ea typeface="Times" charset="0"/>
                <a:cs typeface="Times" charset="0"/>
              </a:rPr>
            </a:br>
            <a:endParaRPr lang="en-US" altLang="en-US" sz="3200">
              <a:ea typeface="Times" charset="0"/>
              <a:cs typeface="Times" charset="0"/>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3B2D36B-2461-9F05-8384-C9A2380DFD60}"/>
              </a:ext>
            </a:extLst>
          </p:cNvPr>
          <p:cNvSpPr>
            <a:spLocks noGrp="1" noChangeArrowheads="1"/>
          </p:cNvSpPr>
          <p:nvPr>
            <p:ph type="title"/>
          </p:nvPr>
        </p:nvSpPr>
        <p:spPr>
          <a:xfrm>
            <a:off x="304800" y="3429000"/>
            <a:ext cx="8534400" cy="1143000"/>
          </a:xfrm>
        </p:spPr>
        <p:txBody>
          <a:bodyPr/>
          <a:lstStyle/>
          <a:p>
            <a:r>
              <a:rPr lang="en-US" altLang="en-US" sz="3200">
                <a:ea typeface="Times" charset="0"/>
                <a:cs typeface="Times" charset="0"/>
              </a:rPr>
              <a:t>Crucified, and laid behind a stone</a:t>
            </a:r>
            <a:br>
              <a:rPr lang="en-US" altLang="en-US" sz="3200">
                <a:ea typeface="Times" charset="0"/>
                <a:cs typeface="Times" charset="0"/>
              </a:rPr>
            </a:br>
            <a:r>
              <a:rPr lang="en-US" altLang="en-US" sz="3200">
                <a:ea typeface="Times" charset="0"/>
                <a:cs typeface="Times" charset="0"/>
              </a:rPr>
              <a:t>You lived to die, rejected and alone</a:t>
            </a:r>
            <a:br>
              <a:rPr lang="en-US" altLang="en-US" sz="3200">
                <a:ea typeface="Times" charset="0"/>
                <a:cs typeface="Times" charset="0"/>
              </a:rPr>
            </a:br>
            <a:r>
              <a:rPr lang="en-US" altLang="en-US" sz="3200">
                <a:ea typeface="Times" charset="0"/>
                <a:cs typeface="Times" charset="0"/>
              </a:rPr>
              <a:t>Like a rose trampled on the ground</a:t>
            </a:r>
            <a:br>
              <a:rPr lang="en-US" altLang="en-US" sz="3200">
                <a:ea typeface="Times" charset="0"/>
                <a:cs typeface="Times" charset="0"/>
              </a:rPr>
            </a:br>
            <a:r>
              <a:rPr lang="en-US" altLang="en-US" sz="3200">
                <a:ea typeface="Times" charset="0"/>
                <a:cs typeface="Times" charset="0"/>
              </a:rPr>
              <a:t>You took the fall and thought of me</a:t>
            </a:r>
            <a:br>
              <a:rPr lang="en-US" altLang="en-US" sz="3200">
                <a:ea typeface="Times" charset="0"/>
                <a:cs typeface="Times" charset="0"/>
              </a:rPr>
            </a:br>
            <a:br>
              <a:rPr lang="en-US" altLang="en-US" sz="3200">
                <a:ea typeface="Times" charset="0"/>
                <a:cs typeface="Times" charset="0"/>
              </a:rPr>
            </a:br>
            <a:r>
              <a:rPr lang="en-US" altLang="en-US" sz="3200">
                <a:ea typeface="Times" charset="0"/>
                <a:cs typeface="Times" charset="0"/>
              </a:rPr>
              <a:t>Above all</a:t>
            </a:r>
            <a:br>
              <a:rPr lang="en-US" altLang="en-US" sz="3200">
                <a:ea typeface="Times" charset="0"/>
                <a:cs typeface="Times" charset="0"/>
              </a:rPr>
            </a:br>
            <a:br>
              <a:rPr lang="en-US" altLang="en-US">
                <a:ea typeface="Times" charset="0"/>
                <a:cs typeface="Times" charset="0"/>
              </a:rPr>
            </a:br>
            <a:endParaRPr lang="en-US" altLang="en-US">
              <a:ea typeface="Times" charset="0"/>
              <a:cs typeface="Times"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E19AD7A-EAE1-00F1-6851-E2A8E4D8D371}"/>
              </a:ext>
            </a:extLst>
          </p:cNvPr>
          <p:cNvSpPr>
            <a:spLocks noGrp="1" noChangeArrowheads="1"/>
          </p:cNvSpPr>
          <p:nvPr>
            <p:ph type="title"/>
          </p:nvPr>
        </p:nvSpPr>
        <p:spPr>
          <a:xfrm>
            <a:off x="304800" y="3429000"/>
            <a:ext cx="8534400" cy="1143000"/>
          </a:xfrm>
        </p:spPr>
        <p:txBody>
          <a:bodyPr/>
          <a:lstStyle/>
          <a:p>
            <a:r>
              <a:rPr lang="en-US" altLang="en-US" sz="3200">
                <a:ea typeface="Times" charset="0"/>
                <a:cs typeface="Times" charset="0"/>
              </a:rPr>
              <a:t>You were crucified, and laid behind a stone</a:t>
            </a:r>
            <a:br>
              <a:rPr lang="en-US" altLang="en-US" sz="3200">
                <a:ea typeface="Times" charset="0"/>
                <a:cs typeface="Times" charset="0"/>
              </a:rPr>
            </a:br>
            <a:r>
              <a:rPr lang="en-US" altLang="en-US" sz="3200">
                <a:ea typeface="Times" charset="0"/>
                <a:cs typeface="Times" charset="0"/>
              </a:rPr>
              <a:t>You lived to die, rejected and alone</a:t>
            </a:r>
            <a:br>
              <a:rPr lang="en-US" altLang="en-US" sz="3200">
                <a:ea typeface="Times" charset="0"/>
                <a:cs typeface="Times" charset="0"/>
              </a:rPr>
            </a:br>
            <a:r>
              <a:rPr lang="en-US" altLang="en-US" sz="3200">
                <a:ea typeface="Times" charset="0"/>
                <a:cs typeface="Times" charset="0"/>
              </a:rPr>
              <a:t>Like a rose trampled on the ground</a:t>
            </a:r>
            <a:br>
              <a:rPr lang="en-US" altLang="en-US" sz="3200">
                <a:ea typeface="Times" charset="0"/>
                <a:cs typeface="Times" charset="0"/>
              </a:rPr>
            </a:br>
            <a:r>
              <a:rPr lang="en-US" altLang="en-US" sz="3200">
                <a:ea typeface="Times" charset="0"/>
                <a:cs typeface="Times" charset="0"/>
              </a:rPr>
              <a:t>You took the fall and thought of me</a:t>
            </a:r>
            <a:br>
              <a:rPr lang="en-US" altLang="en-US" sz="3200">
                <a:ea typeface="Times" charset="0"/>
                <a:cs typeface="Times" charset="0"/>
              </a:rPr>
            </a:br>
            <a:br>
              <a:rPr lang="en-US" altLang="en-US" sz="3200">
                <a:ea typeface="Times" charset="0"/>
                <a:cs typeface="Times" charset="0"/>
              </a:rPr>
            </a:br>
            <a:r>
              <a:rPr lang="en-US" altLang="en-US" sz="3200">
                <a:ea typeface="Times" charset="0"/>
                <a:cs typeface="Times" charset="0"/>
              </a:rPr>
              <a:t>Above all</a:t>
            </a:r>
            <a:br>
              <a:rPr lang="en-US" altLang="en-US" sz="3200">
                <a:ea typeface="Times" charset="0"/>
                <a:cs typeface="Times" charset="0"/>
              </a:rPr>
            </a:br>
            <a:br>
              <a:rPr lang="en-US" altLang="en-US">
                <a:ea typeface="Times" charset="0"/>
                <a:cs typeface="Times" charset="0"/>
              </a:rPr>
            </a:br>
            <a:endParaRPr lang="en-US" altLang="en-US">
              <a:ea typeface="Times" charset="0"/>
              <a:cs typeface="Times"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6DB816E8-C602-34BB-B61D-D42A0F7ACE5E}"/>
              </a:ext>
            </a:extLst>
          </p:cNvPr>
          <p:cNvSpPr>
            <a:spLocks noGrp="1" noChangeArrowheads="1"/>
          </p:cNvSpPr>
          <p:nvPr>
            <p:ph type="title"/>
          </p:nvPr>
        </p:nvSpPr>
        <p:spPr>
          <a:xfrm>
            <a:off x="304800" y="2708275"/>
            <a:ext cx="8534400" cy="1143000"/>
          </a:xfrm>
        </p:spPr>
        <p:txBody>
          <a:bodyPr/>
          <a:lstStyle/>
          <a:p>
            <a:r>
              <a:rPr lang="en-US" altLang="en-US" sz="3200">
                <a:ea typeface="Times" charset="0"/>
                <a:cs typeface="Times" charset="0"/>
              </a:rPr>
              <a:t>Like a rose trampled on the ground</a:t>
            </a:r>
            <a:br>
              <a:rPr lang="en-US" altLang="en-US" sz="3200">
                <a:ea typeface="Times" charset="0"/>
                <a:cs typeface="Times" charset="0"/>
              </a:rPr>
            </a:br>
            <a:r>
              <a:rPr lang="en-US" altLang="en-US" sz="3200">
                <a:ea typeface="Times" charset="0"/>
                <a:cs typeface="Times" charset="0"/>
              </a:rPr>
              <a:t>You took the fall and thought of me</a:t>
            </a:r>
            <a:br>
              <a:rPr lang="en-US" altLang="en-US" sz="3200">
                <a:ea typeface="Times" charset="0"/>
                <a:cs typeface="Times" charset="0"/>
              </a:rPr>
            </a:br>
            <a:br>
              <a:rPr lang="en-US" altLang="en-US" sz="3200">
                <a:ea typeface="Times" charset="0"/>
                <a:cs typeface="Times" charset="0"/>
              </a:rPr>
            </a:br>
            <a:r>
              <a:rPr lang="en-US" altLang="en-US" sz="4000">
                <a:ea typeface="Times" charset="0"/>
                <a:cs typeface="Times" charset="0"/>
              </a:rPr>
              <a:t>Above all</a:t>
            </a:r>
            <a:br>
              <a:rPr lang="en-US" altLang="en-US" sz="3200">
                <a:ea typeface="Times" charset="0"/>
                <a:cs typeface="Times" charset="0"/>
              </a:rPr>
            </a:br>
            <a:br>
              <a:rPr lang="en-US" altLang="en-US">
                <a:ea typeface="Times" charset="0"/>
                <a:cs typeface="Times" charset="0"/>
              </a:rPr>
            </a:br>
            <a:endParaRPr lang="en-US" altLang="en-US">
              <a:ea typeface="Times" charset="0"/>
              <a:cs typeface="Times" charset="0"/>
            </a:endParaRP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42256</TotalTime>
  <Words>641</Words>
  <Application>Microsoft Macintosh PowerPoint</Application>
  <PresentationFormat>On-screen Show (4:3)</PresentationFormat>
  <Paragraphs>22</Paragraphs>
  <Slides>20</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20</vt:i4>
      </vt:variant>
    </vt:vector>
  </HeadingPairs>
  <TitlesOfParts>
    <vt:vector size="22" baseType="lpstr">
      <vt:lpstr>Times</vt:lpstr>
      <vt:lpstr>Blank Presentation</vt:lpstr>
      <vt:lpstr>PowerPoint Presentation</vt:lpstr>
      <vt:lpstr>PowerPoint Presentation</vt:lpstr>
      <vt:lpstr>Above All</vt:lpstr>
      <vt:lpstr>Above all powers, above all kings Above all nature and all created things Above all wisdom and all the ways of man You were here before the world began  Above all kingdoms, above all thrones Above all wonders the world has ever known Above all wealth and treasures of the earth There’s no way to measure what you’re worth </vt:lpstr>
      <vt:lpstr>Crucified, laid behind a stone You lived to die, rejected and alone Like a rose trampled on the ground You took the fall and thought of me  Above all  </vt:lpstr>
      <vt:lpstr>Above all powers, above all kings Above all nature and all created things Above all wisdom and all the ways of man You were here before the world began  Above all kingdoms, above all thrones Above all wonders the world has ever known Above all wealth and treasures of the earth There’s no way to measure what you’re worth </vt:lpstr>
      <vt:lpstr>Crucified, and laid behind a stone You lived to die, rejected and alone Like a rose trampled on the ground You took the fall and thought of me  Above all  </vt:lpstr>
      <vt:lpstr>You were crucified, and laid behind a stone You lived to die, rejected and alone Like a rose trampled on the ground You took the fall and thought of me  Above all  </vt:lpstr>
      <vt:lpstr>Like a rose trampled on the ground You took the fall and thought of me  Above all  </vt:lpstr>
      <vt:lpstr>PowerPoint Presentation</vt:lpstr>
      <vt:lpstr>Christ Our Hope in Life and Death</vt:lpstr>
      <vt:lpstr>What is our hope in life and death? Christ alone, Christ alone What is our only confidence? That our souls to him belong  Who holds our days within his hand? What comes, apart from his command? And what will keep us to the end? The love of Christ, in which we stand</vt:lpstr>
      <vt:lpstr>O sing hallelujah! Our hope springs eternal O sing hallelujah! Now and ever we confess Christ our hope in life and death</vt:lpstr>
      <vt:lpstr>What truth can calm the troubled soul? God is good, God is good Where is his grace and goodness known? In our great Redeemer's blood  Who holds our faith when fears arise? Who stands above the stormy trial? Who sends the waves that bring us nigh? Unto the shore, the rock of Christ</vt:lpstr>
      <vt:lpstr>O sing hallelujah! Our hope springs eternal O sing hallelujah! Now and ever we confess Christ our hope in life and death</vt:lpstr>
      <vt:lpstr>Unto the grave, what shall we sing? "Christ, he lives! Christ, he lives!" And what reward will heaven bring? Everlasting life with him  There we will rise to meet the Lord Then sin and death will be destroyed And we will feast in endless joy When Christ is ours forevermore</vt:lpstr>
      <vt:lpstr>O sing hallelujah! Our hope springs eternal O sing hallelujah! Now and ever we confess Christ our hope in life and death Oh sing!</vt:lpstr>
      <vt:lpstr>O sing hallelujah! Our hope springs eternal O sing hallelujah! Now and ever we confess Christ our hope in life and death  Oh, now and ever we confess Christ our hope in life and death</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831</cp:revision>
  <cp:lastPrinted>2019-08-15T20:04:03Z</cp:lastPrinted>
  <dcterms:created xsi:type="dcterms:W3CDTF">2003-02-13T03:09:51Z</dcterms:created>
  <dcterms:modified xsi:type="dcterms:W3CDTF">2025-10-18T23:35:04Z</dcterms:modified>
  <cp:category/>
</cp:coreProperties>
</file>